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Q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Q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Q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EAEFD2-F1E4-48EF-A20C-2229C088136E}" type="datetimeFigureOut">
              <a:rPr lang="ar-QA" smtClean="0"/>
              <a:pPr/>
              <a:t>24/01/1433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Q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F3593C-8593-41CE-8D7F-959443BCD0C0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7488832" cy="26258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QA" sz="7200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الصناعات </a:t>
            </a:r>
            <a:r>
              <a:rPr lang="ar-QA" sz="7200" u="sng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البتروكيميائية</a:t>
            </a:r>
            <a:endParaRPr lang="ar-QA" sz="7200" u="sng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QA" sz="7200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صناعة </a:t>
            </a:r>
            <a:r>
              <a:rPr lang="ar-QA" sz="7200" u="sng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البوليمرات</a:t>
            </a:r>
            <a:endParaRPr lang="ar-QA" sz="7200" u="sng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Q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8640"/>
            <a:ext cx="8503920" cy="648072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ar-QA" sz="40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صناعة بولي </a:t>
            </a:r>
            <a:r>
              <a:rPr lang="ar-QA" sz="4000" b="1" dirty="0" err="1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ايثلين</a:t>
            </a:r>
            <a:r>
              <a:rPr lang="ar-QA" sz="40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4000" b="1" dirty="0" smtClean="0">
                <a:latin typeface="Traditional Arabic" pitchFamily="18" charset="-78"/>
                <a:cs typeface="Traditional Arabic" pitchFamily="18" charset="-78"/>
              </a:rPr>
              <a:t>:(هناك نوعان )</a:t>
            </a:r>
          </a:p>
          <a:p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1- منخفض الكثافة ( </a:t>
            </a:r>
            <a:r>
              <a:rPr lang="en-US" sz="3600" b="1" dirty="0" smtClean="0">
                <a:latin typeface="Traditional Arabic" pitchFamily="18" charset="-78"/>
                <a:cs typeface="Traditional Arabic" pitchFamily="18" charset="-78"/>
              </a:rPr>
              <a:t>LDPE 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) :ويصنع عن طريق بلمرت الأثيلين تحت ضغط  مرتفع وحرارة مرتفعة جدا في وجود الأكسجين أو فوق الأكسيد كعامل حفاز.</a:t>
            </a:r>
          </a:p>
          <a:p>
            <a:pPr>
              <a:buNone/>
            </a:pPr>
            <a:endParaRPr lang="ar-QA" sz="3600" b="1" dirty="0" smtClean="0">
              <a:latin typeface="Traditional Arabic" pitchFamily="18" charset="-78"/>
              <a:cs typeface="Traditional Arabic" pitchFamily="18" charset="-78"/>
            </a:endParaRPr>
          </a:p>
          <a:p>
            <a:endParaRPr lang="ar-QA" sz="3600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2- بولي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اثيلين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مرتفع الكثافة ( </a:t>
            </a:r>
            <a:r>
              <a:rPr lang="en-US" sz="3600" b="1" dirty="0" smtClean="0">
                <a:latin typeface="Traditional Arabic" pitchFamily="18" charset="-78"/>
                <a:cs typeface="Traditional Arabic" pitchFamily="18" charset="-78"/>
              </a:rPr>
              <a:t>HDPE 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) :بلمرة الأثيلين تحت ضغط وحرارة منخفضة في وجود عامل مساعد من مركبات الألمنيوم أو التيتانيوم .</a:t>
            </a:r>
            <a:endParaRPr lang="ar-QA" sz="36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784976" cy="554461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ar-QA" sz="5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استخدامات بولي </a:t>
            </a:r>
            <a:r>
              <a:rPr lang="ar-QA" sz="5400" b="1" dirty="0" err="1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ايثلين</a:t>
            </a:r>
            <a:r>
              <a:rPr lang="ar-QA" sz="5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5400" b="1" dirty="0" smtClean="0">
                <a:latin typeface="Traditional Arabic" pitchFamily="18" charset="-78"/>
                <a:cs typeface="Traditional Arabic" pitchFamily="18" charset="-78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QA" sz="5400" b="1" dirty="0" smtClean="0">
                <a:latin typeface="Traditional Arabic" pitchFamily="18" charset="-78"/>
                <a:cs typeface="Traditional Arabic" pitchFamily="18" charset="-78"/>
              </a:rPr>
              <a:t>رقائق وأكياس التغليف- عوازل أسلاك الكهرباء- لعب الأطفال – معدات المنازل- عوازل الذببذبات العالية – بعض أدوات المختبر –أنواع عديدة من الأوعية .</a:t>
            </a:r>
            <a:endParaRPr lang="ar-QA" sz="54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511256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QA" sz="44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البوليمرات</a:t>
            </a:r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Q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هي جزيئات ضخمة مكونة من ترابط عدد كبير جدا من الوحدات البنائية (المونومرات</a:t>
            </a:r>
          </a:p>
          <a:p>
            <a:pPr>
              <a:lnSpc>
                <a:spcPct val="150000"/>
              </a:lnSpc>
            </a:pPr>
            <a:r>
              <a:rPr lang="ar-QA" sz="44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المونومر</a:t>
            </a:r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Q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وحيد الجزيء وهو الوحدة </a:t>
            </a:r>
            <a:r>
              <a:rPr lang="ar-QA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الاساسية</a:t>
            </a:r>
            <a:r>
              <a:rPr lang="ar-Q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المكونة </a:t>
            </a:r>
            <a:r>
              <a:rPr lang="ar-QA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للبوليمر</a:t>
            </a:r>
            <a:r>
              <a:rPr lang="ar-Q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908720"/>
            <a:ext cx="8503920" cy="576064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أنواع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البوليمرات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1-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طبيعية النشا ، السيليولوز- الحرير- المطاط الطبيعي.</a:t>
            </a:r>
          </a:p>
          <a:p>
            <a:pPr>
              <a:lnSpc>
                <a:spcPct val="150000"/>
              </a:lnSpc>
            </a:pP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2-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صناعية – البلاستيك- المطاط الصناعي- الالياف الصناعية التيفلون.</a:t>
            </a:r>
          </a:p>
          <a:p>
            <a:pPr>
              <a:lnSpc>
                <a:spcPct val="150000"/>
              </a:lnSpc>
            </a:pP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ما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انواع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تفاعلات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البلمرة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؟</a:t>
            </a:r>
          </a:p>
          <a:p>
            <a:pPr>
              <a:lnSpc>
                <a:spcPct val="150000"/>
              </a:lnSpc>
            </a:pP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أ-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بلمرة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الاضافة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ارتباط عدد من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المونومرات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غير المشبعة من نفس النوع.</a:t>
            </a:r>
          </a:p>
          <a:p>
            <a:pPr>
              <a:lnSpc>
                <a:spcPct val="150000"/>
              </a:lnSpc>
            </a:pP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مثال: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بلمرة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الايثلين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للحصول على بولي </a:t>
            </a:r>
            <a:r>
              <a:rPr lang="ar-QA" sz="3200" b="1" dirty="0" err="1" smtClean="0">
                <a:latin typeface="Traditional Arabic" pitchFamily="18" charset="-78"/>
                <a:cs typeface="Traditional Arabic" pitchFamily="18" charset="-78"/>
              </a:rPr>
              <a:t>ايثلين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endParaRPr lang="ar-Q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03920" cy="511256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البوليمر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المختلط هو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بوليمر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يتكون من ارتباط 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مونومرين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مختلفين معا.</a:t>
            </a:r>
          </a:p>
          <a:p>
            <a:pPr>
              <a:lnSpc>
                <a:spcPct val="150000"/>
              </a:lnSpc>
            </a:pP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البوليمرات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المتكونة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بالاضافة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تكون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لدنة مثل بولي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اثيلين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ب- </a:t>
            </a:r>
            <a:r>
              <a:rPr lang="ar-QA" sz="36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</a:t>
            </a: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لمرة بالتكاثف: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تتم بارتباط جزيئين مختلفين من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المونومرات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مع فقد جزيء ماء أو كحول أو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كلوريد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هيدروجين .</a:t>
            </a:r>
          </a:p>
          <a:p>
            <a:endParaRPr lang="ar-Q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7030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مثال : بوليمر الباكلايت كما يلي :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يرتبط جزيء فينول وجزيء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فورمالدهيد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وعند تكرار هذه العملية يتكون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بوليمر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يسمى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الباكلايت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الذي يتصلب عند تسخينه.</a:t>
            </a:r>
          </a:p>
          <a:p>
            <a:endParaRPr lang="ar-Q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511256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ar-QA" sz="36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انواع</a:t>
            </a: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36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البوليمرات</a:t>
            </a: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من حيث تأثرها بالحرارة: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1-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ذات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لدونة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حرارية: وهي مواد قابلة للسيولة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واعادة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التشكيل بالحرارة والضغط .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مثال : بولي اثيلين.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2-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تتصلب عند التسخين : وهي مواد غير قابلة لاعادة التشكيل والتليين إذا ما تصلبت.</a:t>
            </a:r>
          </a:p>
          <a:p>
            <a:pPr>
              <a:lnSpc>
                <a:spcPct val="150000"/>
              </a:lnSpc>
            </a:pPr>
            <a:r>
              <a:rPr lang="ar-QA" sz="3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مثال : الباكلايت.</a:t>
            </a:r>
          </a:p>
          <a:p>
            <a:endParaRPr lang="ar-Q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ar-QA" dirty="0" smtClean="0">
                <a:solidFill>
                  <a:srgbClr val="FF0000"/>
                </a:solidFill>
              </a:rPr>
              <a:t>ما المواد التي تضاف </a:t>
            </a:r>
            <a:r>
              <a:rPr lang="ar-QA" dirty="0" err="1" smtClean="0">
                <a:solidFill>
                  <a:srgbClr val="FF0000"/>
                </a:solidFill>
              </a:rPr>
              <a:t>للبوليمرات</a:t>
            </a:r>
            <a:r>
              <a:rPr lang="ar-QA" dirty="0" smtClean="0">
                <a:solidFill>
                  <a:srgbClr val="FF0000"/>
                </a:solidFill>
              </a:rPr>
              <a:t> </a:t>
            </a:r>
            <a:r>
              <a:rPr lang="ar-QA" dirty="0" err="1" smtClean="0">
                <a:solidFill>
                  <a:srgbClr val="FF0000"/>
                </a:solidFill>
              </a:rPr>
              <a:t>لاكسابها</a:t>
            </a:r>
            <a:r>
              <a:rPr lang="ar-QA" dirty="0" smtClean="0">
                <a:solidFill>
                  <a:srgbClr val="FF0000"/>
                </a:solidFill>
              </a:rPr>
              <a:t> الصفات المرغوبة ؟</a:t>
            </a:r>
            <a:endParaRPr lang="ar-Q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590728" cy="558924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1- </a:t>
            </a:r>
            <a:r>
              <a:rPr lang="ar-QA" sz="2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المواد </a:t>
            </a:r>
            <a:r>
              <a:rPr lang="ar-QA" sz="28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الملدنة</a:t>
            </a:r>
            <a:r>
              <a:rPr lang="ar-QA" sz="2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: 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تكسب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البوليمر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الليونة والمرونة. وعند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اضافة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كمية كبيرة منها تنتج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سائلة مثل الدهانات.</a:t>
            </a:r>
          </a:p>
          <a:p>
            <a:pPr>
              <a:lnSpc>
                <a:spcPct val="150000"/>
              </a:lnSpc>
            </a:pPr>
            <a:r>
              <a:rPr lang="ar-QA" sz="2400" b="1" dirty="0" smtClean="0">
                <a:latin typeface="Traditional Arabic" pitchFamily="18" charset="-78"/>
                <a:cs typeface="Traditional Arabic" pitchFamily="18" charset="-78"/>
              </a:rPr>
              <a:t>2-</a:t>
            </a:r>
            <a:r>
              <a:rPr lang="ar-QA" sz="2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المواد المالئة : </a:t>
            </a:r>
            <a:r>
              <a:rPr lang="ar-QA" sz="2400" b="1" dirty="0" smtClean="0">
                <a:latin typeface="Traditional Arabic" pitchFamily="18" charset="-78"/>
                <a:cs typeface="Traditional Arabic" pitchFamily="18" charset="-78"/>
              </a:rPr>
              <a:t>لتقوية البوليمر وخفض التكاليف مثل الياف السيليولوز واسود الكربون.</a:t>
            </a:r>
          </a:p>
          <a:p>
            <a:pPr>
              <a:lnSpc>
                <a:spcPct val="150000"/>
              </a:lnSpc>
            </a:pP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3- </a:t>
            </a:r>
            <a:r>
              <a:rPr lang="ar-QA" sz="2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مواد التثبيت: 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لحماية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البوليمر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من التغيرات الفيزيائية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والكيمايئية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مثل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الاكسدة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والاحتراق والضوء.</a:t>
            </a:r>
          </a:p>
          <a:p>
            <a:pPr>
              <a:lnSpc>
                <a:spcPct val="150000"/>
              </a:lnSpc>
            </a:pP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4- </a:t>
            </a:r>
            <a:r>
              <a:rPr lang="ar-QA" sz="2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موانع اللهب: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مواد تقلل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او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تبطل تفاعلات الاحتراق.</a:t>
            </a:r>
          </a:p>
          <a:p>
            <a:pPr>
              <a:lnSpc>
                <a:spcPct val="150000"/>
              </a:lnSpc>
            </a:pP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5-</a:t>
            </a:r>
            <a:r>
              <a:rPr lang="ar-QA" sz="2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مواد التلوين: 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هي أصباغ أو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أخضاب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تضاف إلى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البوليمر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2800" b="1" dirty="0" err="1" smtClean="0">
                <a:latin typeface="Traditional Arabic" pitchFamily="18" charset="-78"/>
                <a:cs typeface="Traditional Arabic" pitchFamily="18" charset="-78"/>
              </a:rPr>
              <a:t>لإكسابة</a:t>
            </a:r>
            <a:r>
              <a:rPr lang="ar-QA" sz="2800" b="1" dirty="0" smtClean="0">
                <a:latin typeface="Traditional Arabic" pitchFamily="18" charset="-78"/>
                <a:cs typeface="Traditional Arabic" pitchFamily="18" charset="-78"/>
              </a:rPr>
              <a:t> اللون المطلوب.</a:t>
            </a:r>
            <a:endParaRPr lang="ar-QA" sz="2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352928" cy="48965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استخدامات </a:t>
            </a:r>
            <a:r>
              <a:rPr lang="ar-QA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:-</a:t>
            </a:r>
          </a:p>
          <a:p>
            <a:pPr>
              <a:buNone/>
            </a:pPr>
            <a:endParaRPr lang="ar-QA" sz="3200" b="1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1- صناعة الأنسجة الصناعية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 2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– البلاستيك      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3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– المطاط</a:t>
            </a:r>
          </a:p>
          <a:p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4-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مواد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التغطية والطلاء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  5- مواد </a:t>
            </a:r>
            <a:r>
              <a:rPr lang="ar-QA" sz="3200" b="1" dirty="0" smtClean="0">
                <a:latin typeface="Traditional Arabic" pitchFamily="18" charset="-78"/>
                <a:cs typeface="Traditional Arabic" pitchFamily="18" charset="-78"/>
              </a:rPr>
              <a:t>اللصق </a:t>
            </a:r>
            <a:r>
              <a:rPr lang="ar-QA" dirty="0" smtClean="0"/>
              <a:t>.</a:t>
            </a:r>
          </a:p>
          <a:p>
            <a:pPr>
              <a:buNone/>
            </a:pPr>
            <a:endParaRPr lang="ar-QA" sz="3600" b="1" dirty="0" smtClean="0">
              <a:solidFill>
                <a:srgbClr val="FF0000"/>
              </a:solidFill>
            </a:endParaRPr>
          </a:p>
          <a:p>
            <a:endParaRPr lang="ar-QA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ar-QA" sz="4800" b="1" dirty="0" smtClean="0">
                <a:solidFill>
                  <a:srgbClr val="002060"/>
                </a:solidFill>
              </a:rPr>
              <a:t>صناعة البلاستيك</a:t>
            </a:r>
            <a:endParaRPr lang="ar-QA" sz="4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640960" cy="533095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أنواع البلاستيك :</a:t>
            </a:r>
          </a:p>
          <a:p>
            <a:r>
              <a:rPr lang="ar-Q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أ)بلاستيك ذو </a:t>
            </a:r>
            <a:r>
              <a:rPr lang="ar-QA" sz="40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لدونة</a:t>
            </a:r>
            <a:r>
              <a:rPr lang="ar-Q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حرارية :1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- بولي ايثلين  </a:t>
            </a:r>
          </a:p>
          <a:p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   2- بولي فينيل كلوريد</a:t>
            </a:r>
          </a:p>
          <a:p>
            <a:pPr>
              <a:buNone/>
            </a:pP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QA" sz="3600" b="1" dirty="0" smtClean="0">
                <a:latin typeface="Traditional Arabic" pitchFamily="18" charset="-78"/>
                <a:cs typeface="Traditional Arabic" pitchFamily="18" charset="-78"/>
              </a:rPr>
              <a:t>                              3- بولي بروبلين     4- بولي </a:t>
            </a:r>
            <a:r>
              <a:rPr lang="ar-QA" sz="3600" b="1" dirty="0" err="1" smtClean="0">
                <a:latin typeface="Traditional Arabic" pitchFamily="18" charset="-78"/>
                <a:cs typeface="Traditional Arabic" pitchFamily="18" charset="-78"/>
              </a:rPr>
              <a:t>ستايرين</a:t>
            </a:r>
            <a:endParaRPr lang="ar-QA" sz="36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QA" sz="4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ب- </a:t>
            </a:r>
            <a:r>
              <a:rPr lang="ar-QA" sz="44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بوليمرات</a:t>
            </a:r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بلاستيكية </a:t>
            </a:r>
            <a:r>
              <a:rPr lang="ar-QA" sz="44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تتصلد</a:t>
            </a:r>
            <a:r>
              <a:rPr lang="ar-QA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حرارياً </a:t>
            </a:r>
            <a:r>
              <a:rPr lang="ar-QA" sz="44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:    مثال : </a:t>
            </a:r>
            <a:r>
              <a:rPr lang="ar-QA" sz="4400" b="1" dirty="0" smtClean="0">
                <a:latin typeface="Traditional Arabic" pitchFamily="18" charset="-78"/>
                <a:cs typeface="Traditional Arabic" pitchFamily="18" charset="-78"/>
              </a:rPr>
              <a:t>الباكلايت .</a:t>
            </a:r>
            <a:endParaRPr lang="ar-QA" sz="44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272</TotalTime>
  <Words>420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Slide 1</vt:lpstr>
      <vt:lpstr>Slide 2</vt:lpstr>
      <vt:lpstr>Slide 3</vt:lpstr>
      <vt:lpstr>Slide 4</vt:lpstr>
      <vt:lpstr>Slide 5</vt:lpstr>
      <vt:lpstr>Slide 6</vt:lpstr>
      <vt:lpstr>ما المواد التي تضاف للبوليمرات لاكسابها الصفات المرغوبة ؟</vt:lpstr>
      <vt:lpstr>Slide 8</vt:lpstr>
      <vt:lpstr>صناعة البلاستيك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11</cp:revision>
  <dcterms:created xsi:type="dcterms:W3CDTF">2011-12-18T14:03:43Z</dcterms:created>
  <dcterms:modified xsi:type="dcterms:W3CDTF">2011-12-19T19:34:12Z</dcterms:modified>
</cp:coreProperties>
</file>